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58" r:id="rId5"/>
    <p:sldId id="263" r:id="rId6"/>
    <p:sldId id="262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E59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35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28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40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82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15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35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13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41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64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90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89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0996-0E1F-4584-9C1B-9657010999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12910-0AE1-4F66-9D8D-E47F70F9D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00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B9750E7-2677-8EFE-5778-2EDFCF7CA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63816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FB03049-355B-FB02-FDC8-A8ED9E020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98177"/>
              </p:ext>
            </p:extLst>
          </p:nvPr>
        </p:nvGraphicFramePr>
        <p:xfrm>
          <a:off x="352237" y="2715119"/>
          <a:ext cx="6142414" cy="54632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0760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2795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24635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3999068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0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크고 작은 점</a:t>
                      </a:r>
                      <a:endParaRPr lang="en-US" altLang="ko-KR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그림책을 감상하며</a:t>
                      </a:r>
                      <a:endParaRPr lang="en-US" altLang="ko-KR" sz="11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점의 크기와 움직임에 따라 소리를 표현해 본다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소리가 나는 점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우리 주변의 소리에 대해 호기심을 갖고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점으로 연상되는 것들을 그려본다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무슨 </a:t>
                      </a:r>
                      <a:endParaRPr lang="en-US" altLang="ko-KR" sz="11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소리가 날까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?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소리의 느낌과 높낮이를 선으로 표현해 본다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소리를 </a:t>
                      </a:r>
                      <a:endParaRPr lang="en-US" altLang="ko-KR" sz="11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표현해요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내가 만든 색은 어떤 소리를 가졌는지</a:t>
                      </a:r>
                      <a:endParaRPr lang="en-US" altLang="ko-KR" sz="11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다양한 색의 클레이를 혼합하여 표현한다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음악을</a:t>
                      </a:r>
                      <a:endParaRPr lang="en-US" altLang="ko-KR" sz="11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그려요</a:t>
                      </a:r>
                      <a:endParaRPr lang="en-US" altLang="ko-KR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둥근 색종이를 우리 반의 점을 만들어 신체 놀이로 표현한다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.</a:t>
                      </a: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커다란 악보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파스텔로 크고 작은 점들을 그리고 </a:t>
                      </a:r>
                      <a:endParaRPr lang="en-US" altLang="ko-KR" sz="11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소리의 크기를 다양하게 만들어 본다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함께 노래해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오선지로 표현한 </a:t>
                      </a:r>
                      <a:r>
                        <a:rPr lang="ko-KR" altLang="en-US" sz="1100" dirty="0" err="1">
                          <a:latin typeface="+mj-ea"/>
                          <a:ea typeface="+mj-ea"/>
                        </a:rPr>
                        <a:t>광목천</a:t>
                      </a: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 위에 </a:t>
                      </a:r>
                      <a:endParaRPr lang="en-US" altLang="ko-KR" sz="11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여러 크기의 점을 붙여 우리 반 악보를 만든다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전시회를 열어 </a:t>
                      </a:r>
                      <a:endParaRPr lang="en-US" altLang="ko-KR" sz="11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나의 경험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느낌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생각을 친구들과 공유해 본다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BEA5A320-0597-9029-6250-45D58F594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1570"/>
          <a:stretch/>
        </p:blipFill>
        <p:spPr>
          <a:xfrm>
            <a:off x="2872995" y="1079533"/>
            <a:ext cx="917345" cy="917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9EC770A-6DEC-DCB8-8A90-DFCCAC650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95" y="8431365"/>
            <a:ext cx="1418150" cy="764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8C94-5CE8-E49B-8303-62F4EFC6232A}"/>
              </a:ext>
            </a:extLst>
          </p:cNvPr>
          <p:cNvSpPr txBox="1"/>
          <p:nvPr/>
        </p:nvSpPr>
        <p:spPr>
          <a:xfrm>
            <a:off x="-5556" y="210583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/>
              <a:t>&lt;</a:t>
            </a:r>
            <a:r>
              <a:rPr lang="ko-KR" altLang="en-US" sz="2400" b="1" dirty="0"/>
              <a:t>소리를 만들어봐</a:t>
            </a:r>
            <a:r>
              <a:rPr lang="en-US" altLang="ko-KR" sz="2400" b="1" dirty="0"/>
              <a:t>&gt;  </a:t>
            </a:r>
            <a:r>
              <a:rPr lang="ko-KR" altLang="en-US" sz="2400" b="1" dirty="0"/>
              <a:t>월간계획안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E02468-21F5-8208-8AE9-0DBDCF66B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535" y="20348"/>
            <a:ext cx="2599051" cy="8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6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C840C59-C7D9-4C7E-B5DE-C270384C4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52"/>
          <a:stretch/>
        </p:blipFill>
        <p:spPr>
          <a:xfrm>
            <a:off x="0" y="8108218"/>
            <a:ext cx="6858000" cy="1797781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142C2F1-153D-9A36-F8BF-446722800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75237"/>
              </p:ext>
            </p:extLst>
          </p:nvPr>
        </p:nvGraphicFramePr>
        <p:xfrm>
          <a:off x="357793" y="2433329"/>
          <a:ext cx="6142414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0760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2795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24635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3999068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0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　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 길 놀이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그림책을 감상하고 나만의 손길 놀이책을 만들어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 길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놀이를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그려요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그림책에서 본 다양한 길을 떠올리며 색 모래로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 길 놀이를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만들어요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여러 모양의 선을 꾸미고 오려서 입체로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나만의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 길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놀이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빵 끈을 이용해 여러 가지 선을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6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우리의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 길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놀이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빵 끈으로 길을 만들어 손 길 액자를 자유롭게 꾸민다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신나는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상상여행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현수막에 다양한 길을 만들어 주변 요소를 상상하며 그린다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함께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만드는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마스킹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테이프로 길을 표현하고 테이프의 촉감을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손으로 느끼며 완성한 길을 감상한다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D4F0E6-C471-ECC6-A30E-FD91F3E4B583}"/>
              </a:ext>
            </a:extLst>
          </p:cNvPr>
          <p:cNvSpPr txBox="1"/>
          <p:nvPr/>
        </p:nvSpPr>
        <p:spPr>
          <a:xfrm>
            <a:off x="1493949" y="1875234"/>
            <a:ext cx="500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손 길 놀이</a:t>
            </a:r>
            <a:r>
              <a:rPr lang="en-US" altLang="ko-KR" sz="2400" b="1" dirty="0"/>
              <a:t>&gt;  </a:t>
            </a:r>
            <a:r>
              <a:rPr lang="ko-KR" altLang="en-US" sz="2400" b="1" dirty="0"/>
              <a:t>월간계획안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D14A7-DDBB-638C-934C-14244E02E3E6}"/>
              </a:ext>
            </a:extLst>
          </p:cNvPr>
          <p:cNvSpPr txBox="1"/>
          <p:nvPr/>
        </p:nvSpPr>
        <p:spPr>
          <a:xfrm>
            <a:off x="5853043" y="269803"/>
            <a:ext cx="8854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5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세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호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508B9EF-799A-FB95-D0B9-9478CDD6F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13793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7C7518E-98B8-A24F-667B-4EAA25928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67" y="750233"/>
            <a:ext cx="1103447" cy="15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A8A9B73-DD14-2624-219C-C45A5B36B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142C2F1-153D-9A36-F8BF-446722800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68524"/>
              </p:ext>
            </p:extLst>
          </p:nvPr>
        </p:nvGraphicFramePr>
        <p:xfrm>
          <a:off x="357793" y="3335628"/>
          <a:ext cx="6142414" cy="55179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0760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2795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24635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3999068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5843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춤추는 빛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그림책에 빛을 비춰 빛의 반사를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놀이를 통해 관찰한다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빛이 반사되는 곳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선의 각도에 따라 그림책을 움직여 반사 놀이를 하고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내 생각과 느낌을 그림책에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나의 반사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메탈 팩 보드에 도형을 꾸미고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책을 세워 반사되는 모습을 관찰한다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반사 팽이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빛을 반사하는 팽이를 만들어 모양이 변하는 모습을 관찰한다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거울아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거울아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손거울을 통해 반쪽 그림의 모양을 관찰하고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주변의 사물을 비추어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반사 망토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마법 가면을 만들고 은박 담요를 망토처럼 걸쳐 반사되는 모습을 살펴본다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반사 터널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은박 담요를 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마스킹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테이프와 마커로 꾸며 반사 터널을 만들고 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음악에 맞춰 터널을 지나가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D4F0E6-C471-ECC6-A30E-FD91F3E4B583}"/>
              </a:ext>
            </a:extLst>
          </p:cNvPr>
          <p:cNvSpPr txBox="1"/>
          <p:nvPr/>
        </p:nvSpPr>
        <p:spPr>
          <a:xfrm>
            <a:off x="357794" y="2739372"/>
            <a:ext cx="614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반사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월간계획안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020BE1-A026-46F5-92C4-624C7C830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12" y="1328659"/>
            <a:ext cx="959853" cy="12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B6E03E1-C1FA-628F-6A4C-070C33771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4A005B5-F82F-BBCE-50ED-0A91E64C0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31621"/>
              </p:ext>
            </p:extLst>
          </p:nvPr>
        </p:nvGraphicFramePr>
        <p:xfrm>
          <a:off x="249840" y="3280709"/>
          <a:ext cx="635831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66560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14814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9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우연놀이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그림책을 탐색하며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내가 좋아하는 무늬와 친구가 좋아하는 무늬를 서로 연결해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주사위랑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우연놀이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주사위 두 개를 동시에 던져 나오게 되는 그림을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아이디어 북에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회전하는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우연놀이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프로펠러 도안에 그림책 속의 무늬를 그려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회전시켜 나오는 무늬를 관찰한다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우연을 담다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내가 원하는 무늬를 그려보고 종이컵에 붙여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친구의 작품과 함께 우연 쌓기를 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우연과 마주치다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그림판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위에 물감을 짜고 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굴림이 판을 돌려 나온 우연의 모양을 관찰한다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번지는 것의 우연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분무기를 뿌려 살짝 젖은 도화지위에 물감 그림을 그린 후 번지면서 다른 색과 섞여 표현된 모습을 관찰한다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우연으로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만들어진 책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우연 책 도안에 마커와 선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마스킹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테이프 등으로 붙여 꾸며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나만의 우연 책을 만들어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E3327BD-852B-45AB-F072-354D0D2DED8A}"/>
              </a:ext>
            </a:extLst>
          </p:cNvPr>
          <p:cNvSpPr txBox="1"/>
          <p:nvPr/>
        </p:nvSpPr>
        <p:spPr>
          <a:xfrm>
            <a:off x="0" y="2700766"/>
            <a:ext cx="694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우연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월간계획안</a:t>
            </a:r>
            <a:endParaRPr lang="ko-KR" altLang="en-US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FEED21-27D9-C035-A2DC-1255E8CAA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262" y="1354327"/>
            <a:ext cx="879474" cy="114243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9854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B2971D2-D409-F6E1-26D0-2295C092E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801421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3603F388-8A6A-1F04-52E0-23606E692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158958"/>
              </p:ext>
            </p:extLst>
          </p:nvPr>
        </p:nvGraphicFramePr>
        <p:xfrm>
          <a:off x="249840" y="3422352"/>
          <a:ext cx="635831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66560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14814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11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떠오르는 순간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그림책을 감상하고 아이디어가 떠오를 때 나의 모습을 그려본다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아이디어를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찾아봐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반복적인 패턴을 그려보고 페이퍼 아트를 경험한다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아이디어 팡팡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습자지를 뭉쳐 신체 놀이를 하고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팀별로 마주 보고 상대 팀 속에 습자지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내 아이디어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를 던져본다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아이디어 수집가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나의 새로운 아이디어를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끄적여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보고 발표한다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12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새로운 아이디어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켄트지 위에 아이디어를 표현하고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마스킹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테이프를 붙이고 떼어내어 새로운 결과물을 만든다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특별한 아이디어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선과 종이를 이용한 아이디어로 콜라주를 만든다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마음이 즐거운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아이디어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종이의 변형을 이용해 나만의 독특한 작품을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D1CD3E-B6A3-7AFF-C26A-FD56D59E0E3D}"/>
              </a:ext>
            </a:extLst>
          </p:cNvPr>
          <p:cNvSpPr txBox="1"/>
          <p:nvPr/>
        </p:nvSpPr>
        <p:spPr>
          <a:xfrm>
            <a:off x="0" y="2853496"/>
            <a:ext cx="690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아이디어가 떠올라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월간계획안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EF0EDD7-A6E4-CDD2-D958-FCFC4F91A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6" y="1365608"/>
            <a:ext cx="1045201" cy="13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4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4E9CEB9-D898-E844-79B6-CBC368CB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3603F388-8A6A-1F04-52E0-23606E692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88559"/>
              </p:ext>
            </p:extLst>
          </p:nvPr>
        </p:nvGraphicFramePr>
        <p:xfrm>
          <a:off x="164115" y="3672236"/>
          <a:ext cx="635831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66560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14814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 올림픽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 인형 놀이를 하며 그림책 감상을 하고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아이디어 북에 시상식 장면을 꾸며본다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올림픽의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시작을 알려요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올림픽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엠블럼의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의미를 알고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파우치에 올림픽을 상징하는 나만의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엠블럼을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만들어본다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나는야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올림픽 선수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올림픽 종목에 대해 알고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내가 잘할 수 있는 종목을 선택한 후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 인형 운동경기를 그려본다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올림픽 경기장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올림픽 경기장 현수막에 지난주 작품을 오려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여러 종목이 함께하는 경기장 장면을 완성해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 달리기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규칙을 이해하며 게임을 통해 협동심을 길러본다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올림픽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픽토그램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운동 경기를 의미하는 동작을 이해하고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픽토그램으로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올림픽 트로피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모루와</a:t>
                      </a:r>
                      <a:r>
                        <a:rPr lang="ko-KR" altLang="en-US" sz="1000">
                          <a:latin typeface="+mj-ea"/>
                          <a:ea typeface="+mj-ea"/>
                        </a:rPr>
                        <a:t> 클레이로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원하는 모양의 올림픽 트로피를 만들어본다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C09F7542-E554-EC62-5431-1062A7357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288" y="1210017"/>
            <a:ext cx="858306" cy="11164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4D8CE-BE21-28C1-9D9A-BB5E07354981}"/>
              </a:ext>
            </a:extLst>
          </p:cNvPr>
          <p:cNvSpPr txBox="1"/>
          <p:nvPr/>
        </p:nvSpPr>
        <p:spPr>
          <a:xfrm>
            <a:off x="-8962" y="2901505"/>
            <a:ext cx="690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손가락 올림픽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월간계획안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150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137</TotalTime>
  <Words>789</Words>
  <Application>Microsoft Office PowerPoint</Application>
  <PresentationFormat>A4 용지(210x297mm)</PresentationFormat>
  <Paragraphs>235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WIN10</dc:creator>
  <cp:lastModifiedBy>WIN10</cp:lastModifiedBy>
  <cp:revision>16</cp:revision>
  <dcterms:created xsi:type="dcterms:W3CDTF">2025-01-24T00:00:37Z</dcterms:created>
  <dcterms:modified xsi:type="dcterms:W3CDTF">2025-02-18T05:39:21Z</dcterms:modified>
</cp:coreProperties>
</file>