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57" r:id="rId5"/>
    <p:sldId id="261" r:id="rId6"/>
    <p:sldId id="262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9B26-2191-4D1B-9B2F-2334967D1EF4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F21C-7380-461C-B1A7-2DC1E7F9F7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7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9B26-2191-4D1B-9B2F-2334967D1EF4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F21C-7380-461C-B1A7-2DC1E7F9F7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39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9B26-2191-4D1B-9B2F-2334967D1EF4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F21C-7380-461C-B1A7-2DC1E7F9F7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140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9B26-2191-4D1B-9B2F-2334967D1EF4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F21C-7380-461C-B1A7-2DC1E7F9F7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99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9B26-2191-4D1B-9B2F-2334967D1EF4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F21C-7380-461C-B1A7-2DC1E7F9F7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05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9B26-2191-4D1B-9B2F-2334967D1EF4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F21C-7380-461C-B1A7-2DC1E7F9F7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71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9B26-2191-4D1B-9B2F-2334967D1EF4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F21C-7380-461C-B1A7-2DC1E7F9F7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61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9B26-2191-4D1B-9B2F-2334967D1EF4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F21C-7380-461C-B1A7-2DC1E7F9F7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15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9B26-2191-4D1B-9B2F-2334967D1EF4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F21C-7380-461C-B1A7-2DC1E7F9F7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94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9B26-2191-4D1B-9B2F-2334967D1EF4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F21C-7380-461C-B1A7-2DC1E7F9F7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9B26-2191-4D1B-9B2F-2334967D1EF4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F21C-7380-461C-B1A7-2DC1E7F9F7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33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9B26-2191-4D1B-9B2F-2334967D1EF4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7F21C-7380-461C-B1A7-2DC1E7F9F7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94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9EBD6A0-CBB6-25B3-D30B-BA5CDEC5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11EC4F-9E94-A86E-CC90-6F2D026693F9}"/>
              </a:ext>
            </a:extLst>
          </p:cNvPr>
          <p:cNvSpPr txBox="1"/>
          <p:nvPr/>
        </p:nvSpPr>
        <p:spPr>
          <a:xfrm>
            <a:off x="0" y="158612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 </a:t>
            </a:r>
            <a:r>
              <a:rPr lang="en-US" altLang="ko-KR" sz="2400" b="1" dirty="0"/>
              <a:t>&lt;</a:t>
            </a:r>
            <a:r>
              <a:rPr lang="ko-KR" altLang="en-US" sz="2400" b="1" dirty="0"/>
              <a:t>손가락 모험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B2301E2-7422-F702-D411-ABA18ECD5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48560"/>
              </p:ext>
            </p:extLst>
          </p:nvPr>
        </p:nvGraphicFramePr>
        <p:xfrm>
          <a:off x="357793" y="2252892"/>
          <a:ext cx="6142414" cy="56053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0760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527951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24635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3999068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1" dirty="0"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1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1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심심한데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같이 놀래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?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그림책을 감상하고 손가락과 자석을 사용하여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점의 위치를 움직여본다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점을 찍어보자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선이 여러 개의 점으로 이루어진 것을 이해하고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폼폼이와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물감으로 점을 표현해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신나는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놀이기구를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타요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마커로 선을 그려 롤러코스터 길을 표현하고 클레이를 붙여본다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우아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랜드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노란 점의 여행을 상상하며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롤러코스터 위에서 보았던 주변 환경을 그려본다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1" dirty="0"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1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술래잡기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검정 마커로 길고 짧은 선을 이어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나뭇가지를 그려 술래잡기를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다같이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놀아볼까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?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나만의 모험 놀이판을 만들고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활동송을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들으며 신체 놀이를 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점이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콩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콩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콩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대형 모험 놀이 현수막에 점을 찍어 움직임을 표현하고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내가 만든 길을 음원에 맞춰 걸어본다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pic>
        <p:nvPicPr>
          <p:cNvPr id="9" name="그림 8">
            <a:extLst>
              <a:ext uri="{FF2B5EF4-FFF2-40B4-BE49-F238E27FC236}">
                <a16:creationId xmlns:a16="http://schemas.microsoft.com/office/drawing/2014/main" id="{BD2F0570-E34C-2D40-5C42-BB8D37848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51" y="296940"/>
            <a:ext cx="890898" cy="1084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2564200-E781-D6DB-3FDF-B90389458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95" y="7996939"/>
            <a:ext cx="950962" cy="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6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5275E24-1955-1AD8-9B9E-739324EE8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16EFC5D-E137-2BA9-6089-14A72BB68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14524"/>
              </p:ext>
            </p:extLst>
          </p:nvPr>
        </p:nvGraphicFramePr>
        <p:xfrm>
          <a:off x="357793" y="3081181"/>
          <a:ext cx="6142414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0760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527951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24635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3999068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0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반쪽 모양을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찾아라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그림책을 감상하고 반쪽 모양을 찾아 길을 완성해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길　놀이를　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떠나자！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 길을 색연필로 따라 그리고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팝 튜브를 연결하여 우리 반 길을 만든다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출발～도착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！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색종이에 원하는 모양을 그리고 도착과 출발 지점을 만든 후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그리기 도구로 길을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알쏭달쏭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길　찾기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길종이 카드에 내가 표현하고 싶은 길을 그린 후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친구들의 카드와 연결해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latin typeface="+mj-ea"/>
                          <a:ea typeface="+mj-ea"/>
                        </a:rPr>
                        <a:t>6</a:t>
                      </a:r>
                      <a:r>
                        <a:rPr lang="ko-KR" altLang="en-US" sz="10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길　놀이를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해요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색깔 선과 점 스티커를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아이디어 북에 자유롭게 붙여가며 표현해 봅니다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우리반　길놀이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스티로폼 판에 길을 자유롭게 그린 후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철사 백업을 자유롭게 꽂아 입체적인 길을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길　위를　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지나가요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지난주 활동 위에 내가 꾸미고 싶은 요소를 그려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친구들의 작품과 연결해본다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　예술가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0BA355-912A-2E69-38BD-7C30E50A4BFA}"/>
              </a:ext>
            </a:extLst>
          </p:cNvPr>
          <p:cNvSpPr txBox="1"/>
          <p:nvPr/>
        </p:nvSpPr>
        <p:spPr>
          <a:xfrm>
            <a:off x="-1" y="2474030"/>
            <a:ext cx="685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 </a:t>
            </a:r>
            <a:r>
              <a:rPr lang="en-US" altLang="ko-KR" sz="2400" b="1" dirty="0"/>
              <a:t>&lt;</a:t>
            </a:r>
            <a:r>
              <a:rPr lang="ko-KR" altLang="en-US" sz="2400" b="1" dirty="0"/>
              <a:t>길놀이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814706B-BEC8-6A69-C323-D26604906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509" y="1169888"/>
            <a:ext cx="976981" cy="125779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1C8CBFC-2377-6834-4FD1-BE82BCD44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41" y="8785970"/>
            <a:ext cx="950962" cy="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3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8444752-1183-43B6-A024-F38342E25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63816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16EFC5D-E137-2BA9-6089-14A72BB68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55521"/>
              </p:ext>
            </p:extLst>
          </p:nvPr>
        </p:nvGraphicFramePr>
        <p:xfrm>
          <a:off x="364095" y="3177544"/>
          <a:ext cx="6217009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957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535461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40634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055957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그림책이 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커졌어요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그림책을 감상하고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빛 막대를 만들어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손전등으로 책을 비추며 달라진 색을 관찰한다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우리반 그림자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종이에 나의 그림자를 그려 현수막에 붙이고 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우리 반 그림자를 감상해 본다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내가 그린 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그림자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다양한 사물의 그림자를 알아보고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아이디어 북에 그림자를 그려본다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구불구불 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나의 몸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(1)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사람의 움직임을 알고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그림자가 움직이는 모습을 입체로 표현한다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8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구불구불 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나의 몸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움직임에 따라 그림자가 어떻게 달라지는지 알아보고</a:t>
                      </a:r>
                      <a:endParaRPr lang="en-US" altLang="ko-KR" sz="10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지난주 작품에 빛을 비추며 그림자의 변화를 살펴본다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동물 그림자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OHP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필름 위에 동물 그림 도안을 놓고 스텐실 활동을 한다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동물 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그림자 놀이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그림자놀이 배경 천을 세워보고 동물 그림자를 만들어 놀이한다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0BA355-912A-2E69-38BD-7C30E50A4BFA}"/>
              </a:ext>
            </a:extLst>
          </p:cNvPr>
          <p:cNvSpPr txBox="1"/>
          <p:nvPr/>
        </p:nvSpPr>
        <p:spPr>
          <a:xfrm>
            <a:off x="364095" y="2624839"/>
            <a:ext cx="612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&lt;</a:t>
            </a:r>
            <a:r>
              <a:rPr lang="ko-KR" altLang="en-US" sz="2400" b="1" dirty="0">
                <a:solidFill>
                  <a:schemeClr val="bg1"/>
                </a:solidFill>
              </a:rPr>
              <a:t>그림자 놀이</a:t>
            </a:r>
            <a:r>
              <a:rPr lang="en-US" altLang="ko-KR" sz="2400" b="1" dirty="0">
                <a:solidFill>
                  <a:schemeClr val="bg1"/>
                </a:solidFill>
              </a:rPr>
              <a:t>&gt; </a:t>
            </a:r>
            <a:r>
              <a:rPr lang="ko-KR" altLang="en-US" sz="2400" b="1" dirty="0">
                <a:solidFill>
                  <a:schemeClr val="bg1"/>
                </a:solidFill>
              </a:rPr>
              <a:t>월간 계획안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5BCC724-6338-9CFF-81AF-BC72F58A2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81" y="1501601"/>
            <a:ext cx="811036" cy="10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9C8E1DA-EF33-2171-7CB6-F30E8AC5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4A8FFAD-FCB1-21A6-5E48-B759794BA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00145"/>
              </p:ext>
            </p:extLst>
          </p:nvPr>
        </p:nvGraphicFramePr>
        <p:xfrm>
          <a:off x="249840" y="3364939"/>
          <a:ext cx="6358319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6608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487004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66560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148147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9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숨어있는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조각 찾기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 감상을 하고 조각에 마커로 그림을 그려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나만의 조각을 만들어본다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모여라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조각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모양 조각의 테두리를 따라 그려보고 겹쳐보며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새로운 모양을 만들어본다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조각 채우기</a:t>
                      </a: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모양 조각으로 협동 작품을 만들고 조각 게임을 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흔들흔들 조각</a:t>
                      </a: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원뿔과 공예 철사를 중심으로 입체 조각 조형물을 만들어본다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서로 연결해요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기둥 도안을 꾸민 후 형태를 만들어 친구들과 자유롭게 연결해본다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나만의 조각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끼우기 조각에 무늬를 그려 나만의 조각을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만들어본다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조각의 변신</a:t>
                      </a: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내가 만든 조각을 친구들의 조각과 연결하여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새로운 조형물을 만들어본다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9DC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20EC6D-EBFC-DAFF-5025-4DA91406400A}"/>
              </a:ext>
            </a:extLst>
          </p:cNvPr>
          <p:cNvSpPr txBox="1"/>
          <p:nvPr/>
        </p:nvSpPr>
        <p:spPr>
          <a:xfrm>
            <a:off x="-1" y="280671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조각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sz="14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F1D426-D4B3-6B4F-ECBA-7B95D3471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672" y="1276490"/>
            <a:ext cx="1049301" cy="145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5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39086C8-5FD8-B431-FC76-65EF024F9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3C63FE86-255A-A805-380A-4D5F89602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61379"/>
              </p:ext>
            </p:extLst>
          </p:nvPr>
        </p:nvGraphicFramePr>
        <p:xfrm>
          <a:off x="249840" y="3376485"/>
          <a:ext cx="6358319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6608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487004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1166560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148147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11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우린 색깔들이야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그림책을 감상하고 색깔 가족의 모습을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우리 가족 색깔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우리 가족의 모습을 모양과 색으로 표현하고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두 가지 색이 겹쳐져 보이는 혼합색을 관찰한다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나는 색 수집가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색깔에 또 다른 이름을 붙여보고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핸디코트에 물감을 섞어 팔레트를 꾸며준다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세상에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같은 색은 없어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캔버스 보드에 물감을 자유롭게 짜고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스크래퍼를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움직이며 나타나는 질감을 관찰한다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12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색깔 체인지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팀을 나누어 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색깔 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네모판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’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신체 놀이 게임을 한다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나만의 색깔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물감으로 원하는 색을 만들어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OHP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 필름 위에 선을 그려보고 마커로 주변을 꾸며본다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색깔 파티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6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 작품 위에 색깔 가족 스티커를 붙여 색깔 파티를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나도 예술가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1CC0F4B9-CBB5-C6F4-98EB-6E50094A6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81" y="1373158"/>
            <a:ext cx="1050911" cy="14050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97A47F-C6AB-6207-00EA-839DBF54B41F}"/>
              </a:ext>
            </a:extLst>
          </p:cNvPr>
          <p:cNvSpPr txBox="1"/>
          <p:nvPr/>
        </p:nvSpPr>
        <p:spPr>
          <a:xfrm>
            <a:off x="-1" y="285342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색깔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1714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E298AFA-F857-6177-74AC-D0A350FCA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3C63FE86-255A-A805-380A-4D5F89602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08551"/>
              </p:ext>
            </p:extLst>
          </p:nvPr>
        </p:nvGraphicFramePr>
        <p:xfrm>
          <a:off x="249840" y="3561485"/>
          <a:ext cx="6358319" cy="5463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6608">
                  <a:extLst>
                    <a:ext uri="{9D8B030D-6E8A-4147-A177-3AD203B41FA5}">
                      <a16:colId xmlns:a16="http://schemas.microsoft.com/office/drawing/2014/main" val="4208175987"/>
                    </a:ext>
                  </a:extLst>
                </a:gridCol>
                <a:gridCol w="487004">
                  <a:extLst>
                    <a:ext uri="{9D8B030D-6E8A-4147-A177-3AD203B41FA5}">
                      <a16:colId xmlns:a16="http://schemas.microsoft.com/office/drawing/2014/main" val="1088831293"/>
                    </a:ext>
                  </a:extLst>
                </a:gridCol>
                <a:gridCol w="973094">
                  <a:extLst>
                    <a:ext uri="{9D8B030D-6E8A-4147-A177-3AD203B41FA5}">
                      <a16:colId xmlns:a16="http://schemas.microsoft.com/office/drawing/2014/main" val="704300038"/>
                    </a:ext>
                  </a:extLst>
                </a:gridCol>
                <a:gridCol w="4341613">
                  <a:extLst>
                    <a:ext uri="{9D8B030D-6E8A-4147-A177-3AD203B41FA5}">
                      <a16:colId xmlns:a16="http://schemas.microsoft.com/office/drawing/2014/main" val="2573479510"/>
                    </a:ext>
                  </a:extLst>
                </a:gridCol>
              </a:tblGrid>
              <a:tr h="403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+mj-ea"/>
                          <a:ea typeface="+mj-ea"/>
                        </a:rPr>
                        <a:t>활동명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26179"/>
                  </a:ext>
                </a:extLst>
              </a:tr>
              <a:tr h="56173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  <a:endParaRPr lang="en-US" altLang="ko-KR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 여행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손가락에 표정을 그려 책 놀이를 하고 마커로 그림책 장면을 꾸며준다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4568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여행 준비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여행에 대한 이야기를 나누고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여행 가방에 필요한 물건을 넣어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여행 준비를 해본다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43869"/>
                  </a:ext>
                </a:extLst>
              </a:tr>
              <a:tr h="605494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나만의 랜드마크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랜드마크의 특징을 살펴보고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나만의 랜드마크를 띠 골판지로 만들어 본다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90994"/>
                  </a:ext>
                </a:extLst>
              </a:tr>
              <a:tr h="61907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우아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!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비행기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비행기를 날려 랜드마크로 여행을 떠나는 모습을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1985"/>
                  </a:ext>
                </a:extLst>
              </a:tr>
              <a:tr h="62248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200" b="1" dirty="0">
                          <a:latin typeface="+mj-ea"/>
                          <a:ea typeface="+mj-ea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어디로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떠나볼까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즐거웠던 여행의 기억을 떠올리며 여행지의 모습을 회상해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42253"/>
                  </a:ext>
                </a:extLst>
              </a:tr>
              <a:tr h="64289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손가락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외계인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주사위를 던져 나오는 개수만큼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눈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코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입을 그려 손가락 외계인을 표현한다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1331"/>
                  </a:ext>
                </a:extLst>
              </a:tr>
              <a:tr h="626320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우주 여행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우주 배경 도안을 각각 색칠하고 </a:t>
                      </a:r>
                      <a:endParaRPr lang="en-US" altLang="ko-KR" sz="1000" dirty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+mj-ea"/>
                          <a:ea typeface="+mj-ea"/>
                        </a:rPr>
                        <a:t>서로 연결하여 협동 작품을 만든다</a:t>
                      </a:r>
                      <a:r>
                        <a:rPr lang="en-US" altLang="ko-KR" sz="1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06966"/>
                  </a:ext>
                </a:extLst>
              </a:tr>
              <a:tr h="738633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나도 예술가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전시회를 열어 나의 경험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느낌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생각을 친구들과 공유해 본다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614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FB6797-9473-C843-0714-4635BBAD870E}"/>
              </a:ext>
            </a:extLst>
          </p:cNvPr>
          <p:cNvSpPr txBox="1"/>
          <p:nvPr/>
        </p:nvSpPr>
        <p:spPr>
          <a:xfrm>
            <a:off x="0" y="2977918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&lt;</a:t>
            </a:r>
            <a:r>
              <a:rPr lang="ko-KR" altLang="en-US" sz="2400" b="1" dirty="0"/>
              <a:t>여행 놀이</a:t>
            </a:r>
            <a:r>
              <a:rPr lang="en-US" altLang="ko-KR" sz="2400" b="1" dirty="0"/>
              <a:t>&gt; </a:t>
            </a:r>
            <a:r>
              <a:rPr lang="ko-KR" altLang="en-US" sz="2400" b="1" dirty="0"/>
              <a:t>월간 계획안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6CCC900-A632-1AFF-A2B2-6DC5DEA64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67" y="1267847"/>
            <a:ext cx="1227665" cy="15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266</TotalTime>
  <Words>808</Words>
  <Application>Microsoft Office PowerPoint</Application>
  <PresentationFormat>A4 용지(210x297mm)</PresentationFormat>
  <Paragraphs>233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WIN10</dc:creator>
  <cp:lastModifiedBy>WIN10</cp:lastModifiedBy>
  <cp:revision>10</cp:revision>
  <dcterms:created xsi:type="dcterms:W3CDTF">2025-01-23T04:58:16Z</dcterms:created>
  <dcterms:modified xsi:type="dcterms:W3CDTF">2025-02-18T05:39:04Z</dcterms:modified>
</cp:coreProperties>
</file>