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BD-67F0-4821-8DC6-F1D1603185B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5715-0383-4003-844B-880D8C0830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3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BD-67F0-4821-8DC6-F1D1603185B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5715-0383-4003-844B-880D8C0830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27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BD-67F0-4821-8DC6-F1D1603185B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5715-0383-4003-844B-880D8C0830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3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BD-67F0-4821-8DC6-F1D1603185B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5715-0383-4003-844B-880D8C0830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BD-67F0-4821-8DC6-F1D1603185B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5715-0383-4003-844B-880D8C0830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5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BD-67F0-4821-8DC6-F1D1603185B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5715-0383-4003-844B-880D8C0830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61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BD-67F0-4821-8DC6-F1D1603185B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5715-0383-4003-844B-880D8C0830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99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BD-67F0-4821-8DC6-F1D1603185B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5715-0383-4003-844B-880D8C0830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72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BD-67F0-4821-8DC6-F1D1603185B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5715-0383-4003-844B-880D8C0830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687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BD-67F0-4821-8DC6-F1D1603185B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5715-0383-4003-844B-880D8C0830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27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BD-67F0-4821-8DC6-F1D1603185B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5715-0383-4003-844B-880D8C0830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93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F4CBD-67F0-4821-8DC6-F1D1603185B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5715-0383-4003-844B-880D8C0830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4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C5D1487-A259-3437-E44B-5121DE187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" y="0"/>
            <a:ext cx="6858000" cy="9906000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EBEBB95-7DBD-CC82-D025-F8753BFB4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76374"/>
              </p:ext>
            </p:extLst>
          </p:nvPr>
        </p:nvGraphicFramePr>
        <p:xfrm>
          <a:off x="357793" y="3094654"/>
          <a:ext cx="6142414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0760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527951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24635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3999068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0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그림책과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공놀이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그림책을 탐색하며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폼폼이로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공놀이를 즐겨본다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여러가지 공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책놀이에서 보았던 공을 상상하며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아이디어 북에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끄적여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크고 작은 공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크고 작은 구멍을 탐색하고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투명 공에 바람을 넣어 꾸민 후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신체활동을 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알록달록 공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다양한 크기와 색깔의 동그라미를 겹쳐 자유롭게 붙여본다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동글동글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콕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콕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공이 통통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!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튀는 모습을 몸으로 표현하고 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도트 마커를 활용하여 점을 꾸며본다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길쭉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동글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공 놀이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막대풍선으로 다양한 신체 놀이를 하며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폼폼이와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투명 공으로 골프 놀이를 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후프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공 놀이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후프에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폼폼이를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던져 붙여보고 통과시켜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나는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공 놀이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마스터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전시회를 열어 나의 경험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느낌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생각을 친구들과 공유해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C8BC4B-36A0-14F1-2BD6-27893EEA685D}"/>
              </a:ext>
            </a:extLst>
          </p:cNvPr>
          <p:cNvSpPr txBox="1"/>
          <p:nvPr/>
        </p:nvSpPr>
        <p:spPr>
          <a:xfrm>
            <a:off x="0" y="239580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공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sz="16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F96C0F-0971-0E3C-096D-5175E4580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9" y="1577497"/>
            <a:ext cx="871689" cy="1162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19195E2-3E11-60C1-A0C1-E81FCFDC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50" y="9256704"/>
            <a:ext cx="1203903" cy="64929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AAFCB56-BEB5-8FC1-687A-2F040CC0B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547" y="293258"/>
            <a:ext cx="1910730" cy="150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5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A6CF153-0053-0775-194E-5877C7BE0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06E153F-987B-6994-5C22-5C49F9CB4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32258"/>
              </p:ext>
            </p:extLst>
          </p:nvPr>
        </p:nvGraphicFramePr>
        <p:xfrm>
          <a:off x="326863" y="3287805"/>
          <a:ext cx="6142414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0760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527951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24635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3999068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0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자동차로 변신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 요소를 탐색하고 종이 자동차를 만들어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여행을 떠나본다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어디로 갈까요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?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길과 주변 요소에 관한 이야기를 하며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끄적이기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활동을 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길을 따라가요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마스킹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테이프로 우리 반 길을 만들어 활동한다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이리저리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요리조리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아이디어북에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길을 따라 움직이는 자동차를 표현한다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6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붕붕 자동차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장난감 자동차를 만들어 이리저리 바퀴를 굴려본다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바퀴가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지나간 길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굴림판에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물감을 뿌려 자동차를 움직이며 바퀴 모양을 살펴본다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울퉁불퉁 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칫솔에 물감을 묻혀 아이디어 북에 길을 표현해본다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나는 간다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마스터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7A285C-E04E-01D4-7FBE-D22AFFFFA34C}"/>
              </a:ext>
            </a:extLst>
          </p:cNvPr>
          <p:cNvSpPr txBox="1"/>
          <p:nvPr/>
        </p:nvSpPr>
        <p:spPr>
          <a:xfrm>
            <a:off x="-30930" y="2690314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간다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209BDF5-51C7-14D7-D1E2-68C4FEB6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21" y="1234195"/>
            <a:ext cx="954757" cy="132029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1934F56-D751-35B0-43A6-561867A07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19" y="9256703"/>
            <a:ext cx="1203903" cy="649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1D42BD-58E0-C87D-44A8-0048535E81D8}"/>
              </a:ext>
            </a:extLst>
          </p:cNvPr>
          <p:cNvSpPr txBox="1"/>
          <p:nvPr/>
        </p:nvSpPr>
        <p:spPr>
          <a:xfrm>
            <a:off x="5898524" y="423691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2</a:t>
            </a:r>
            <a:r>
              <a:rPr lang="ko-KR" altLang="en-US" sz="1400" b="1" dirty="0"/>
              <a:t>세호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6DB9B2E-7D2C-2884-4C97-F3AFE8156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183" y="128461"/>
            <a:ext cx="3810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6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E625142-47A5-6A91-B450-4BB0F288A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06E153F-987B-6994-5C22-5C49F9CB4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0535"/>
              </p:ext>
            </p:extLst>
          </p:nvPr>
        </p:nvGraphicFramePr>
        <p:xfrm>
          <a:off x="357793" y="2433329"/>
          <a:ext cx="6142414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0760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527951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24635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3999068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시골로 출발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 감상을 하며 종이 인형과 그림책을 탐색하고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낮 풍경을 감상해 본다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시골가는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시골 풍경이 어떤 모습인지 상상하고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나무 열매를 그리기 도구로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밝은 해를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만났어요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셀로판지를 활용하여 빛의 색을 감상한다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반가운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시골 집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시골 풍경을 감상하며 현수막에 시골 놀이 집을 꾸며본다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밤이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되었어요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시골 밤하늘에 보이는 요소를 글라스 마커로 표현한다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깜깜한 밤을 걸어요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밤 풍경을 상상하며 야광 부채로 빛 놀이를 즐겨본다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깜깜한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밤에 만나요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그림자에 관해 이야기를 나눈 후 그림자 액자를 만들고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와이어 램프를 연결해 작품을 감상한다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나는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시골 마스터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7A285C-E04E-01D4-7FBE-D22AFFFFA34C}"/>
              </a:ext>
            </a:extLst>
          </p:cNvPr>
          <p:cNvSpPr txBox="1"/>
          <p:nvPr/>
        </p:nvSpPr>
        <p:spPr>
          <a:xfrm>
            <a:off x="0" y="182497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 </a:t>
            </a:r>
            <a:r>
              <a:rPr lang="en-US" altLang="ko-KR" sz="2400" b="1" dirty="0"/>
              <a:t>&lt;</a:t>
            </a:r>
            <a:r>
              <a:rPr lang="ko-KR" altLang="en-US" sz="2400" b="1" dirty="0"/>
              <a:t>시골놀이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A5EC5E-02D1-A6F3-441F-6561171E6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93" y="450791"/>
            <a:ext cx="821505" cy="11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3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C9EDC87-BD70-561F-CD1B-A60C07DB6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25868C5-B0BC-5D47-A67E-A6527CD8B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92635"/>
              </p:ext>
            </p:extLst>
          </p:nvPr>
        </p:nvGraphicFramePr>
        <p:xfrm>
          <a:off x="231668" y="2443839"/>
          <a:ext cx="6358319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6608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487004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66560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148147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9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냠냠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물고기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책을 넘길 때마다 다음 페이지를 상상하며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입 벌린 물고기에게 작은 물고기 스티커를 붙여준다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물고기야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안녕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?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 물고기를 입체로 표현하고 크고 작음을 놀이로 경험한다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반짝이는 보석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반짝이는 보석을 그리기 도구로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보물상자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바닷속 보물 상자에 무엇이 들어있을지 상상하며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다양한 재료로 보물상자 속을 꾸며본다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누가 살까요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?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삼각 상자에 푸른 바닷속 장면을 그린 후 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친구의 삼각 상자와 함께 다른 모양을 만들어본다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동그라미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세모의 변신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동그라미 세모 도형으로 그림책 속 물고기를 만들어본다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우아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 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바닷속 세상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현수막에 도장 스펀지를 찍고 물고기를 붙여 바닷속을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ABE3EA03-52D8-5209-D540-F5459F330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69" y="415913"/>
            <a:ext cx="1153511" cy="1497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D7BFE-C278-E7AB-4187-A4598F46A222}"/>
              </a:ext>
            </a:extLst>
          </p:cNvPr>
          <p:cNvSpPr txBox="1"/>
          <p:nvPr/>
        </p:nvSpPr>
        <p:spPr>
          <a:xfrm>
            <a:off x="1011844" y="1806359"/>
            <a:ext cx="547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 </a:t>
            </a:r>
            <a:r>
              <a:rPr lang="en-US" altLang="ko-KR" sz="2800" b="1" dirty="0"/>
              <a:t>&lt;</a:t>
            </a:r>
            <a:r>
              <a:rPr lang="ko-KR" altLang="en-US" sz="2800" b="1" dirty="0"/>
              <a:t>커요 작아요</a:t>
            </a:r>
            <a:r>
              <a:rPr lang="en-US" altLang="ko-KR" sz="2800" b="1" dirty="0"/>
              <a:t>&gt; </a:t>
            </a:r>
            <a:r>
              <a:rPr lang="ko-KR" altLang="en-US" sz="2800" b="1" dirty="0"/>
              <a:t>월간 계획안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9782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F02CD2-B8C5-3C31-6590-42BF8A71B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7B8A9A8-FA9B-DAB4-DD31-6BC9DE30A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246805"/>
              </p:ext>
            </p:extLst>
          </p:nvPr>
        </p:nvGraphicFramePr>
        <p:xfrm>
          <a:off x="249840" y="3346872"/>
          <a:ext cx="6358319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6608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487004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66560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148147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11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나처럼 해봐요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그림책을 감상하며 나의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손춤을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그림책에 꾸민다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 춤 따라 출발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그림책의 손을 입체적으로 만들어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손춤으로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옆으로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옆으로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그림책에서 보았던 여러 장면을 현수막 위에서 따라 하며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신체 놀이를 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알록달록 나의 손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다양한 미술도구로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손춤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부채를 만들어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12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신나는 손 춤 놀이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물감으로 손바닥 도장을 찍어보고 내 신체를 인식한다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멋진 손으로 변신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손바닥 풍선을 만들고 꾸며서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손춤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놀이를 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우리 반 손 춤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현수막 위에서 물감으로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손춤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놀이를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C0D3BD55-2488-BC74-D314-AD623E06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024" y="1699161"/>
            <a:ext cx="737134" cy="913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866ADC-7B61-62D8-31D7-E99690C8C0D6}"/>
              </a:ext>
            </a:extLst>
          </p:cNvPr>
          <p:cNvSpPr txBox="1"/>
          <p:nvPr/>
        </p:nvSpPr>
        <p:spPr>
          <a:xfrm>
            <a:off x="0" y="2703203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 err="1"/>
              <a:t>손춤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0683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8DDF87C-5B69-3E91-929C-514F7124C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7B8A9A8-FA9B-DAB4-DD31-6BC9DE30A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47404"/>
              </p:ext>
            </p:extLst>
          </p:nvPr>
        </p:nvGraphicFramePr>
        <p:xfrm>
          <a:off x="231668" y="2577831"/>
          <a:ext cx="6358319" cy="547657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6608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487004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66560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148147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29744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75013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안녕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손가락에 표정을 그리고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 구멍에 손가락을 넣어 감상해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5809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눈사람을 만들자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눈이 내리는 장면을 감상하며 플레이콘으로 눈사람을 꾸며본다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19806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 공룡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공룡 막대로 손가락 인형을 만들어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 구멍 위에서 움직이며 놀이한다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3370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구불구불 파이프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구불구불한 모양을 탐색하고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파이프 빨대 원기둥을 만들어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37203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캉캉 댄스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캉캉댄스 옷을 만들어 손가락으로 캉캉댄스 춤을 춘다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5809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맛있는 간식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폼클레이로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케이크를 만들어 아이디어 북 접시 위에 올려놓고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 놀이를 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4112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쏘옥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쏘옥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파티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현수막 위에 여러 가지 손가락 표정을 그리고 꾸며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협동 작품을 만들어봅니다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56092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나는 손가락 놀이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마스터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1BE951FA-9777-CAB5-C58F-184D4F23A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8" y="718560"/>
            <a:ext cx="1059463" cy="1470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9C08C-9542-D88A-8F7C-F32EFAB6B9AA}"/>
              </a:ext>
            </a:extLst>
          </p:cNvPr>
          <p:cNvSpPr txBox="1"/>
          <p:nvPr/>
        </p:nvSpPr>
        <p:spPr>
          <a:xfrm>
            <a:off x="1367281" y="1922005"/>
            <a:ext cx="549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손가락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3760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</TotalTime>
  <Words>738</Words>
  <Application>Microsoft Office PowerPoint</Application>
  <PresentationFormat>A4 용지(210x297mm)</PresentationFormat>
  <Paragraphs>215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WIN10</dc:creator>
  <cp:lastModifiedBy>WIN10</cp:lastModifiedBy>
  <cp:revision>7</cp:revision>
  <dcterms:created xsi:type="dcterms:W3CDTF">2025-01-23T01:41:46Z</dcterms:created>
  <dcterms:modified xsi:type="dcterms:W3CDTF">2025-02-18T05:38:19Z</dcterms:modified>
</cp:coreProperties>
</file>