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7772400" cy="10909300"/>
  <p:notesSz cx="7772400" cy="109093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66" d="100"/>
          <a:sy n="66" d="100"/>
        </p:scale>
        <p:origin x="3186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3406" y="3381883"/>
            <a:ext cx="6611937" cy="22909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200" b="1" i="0">
                <a:solidFill>
                  <a:srgbClr val="F7941D"/>
                </a:solidFill>
                <a:latin typeface="Apple SD Gothic Neo"/>
                <a:cs typeface="Apple SD Gothic Ne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6812" y="6109208"/>
            <a:ext cx="5445125" cy="27273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200" b="1" i="0">
                <a:solidFill>
                  <a:srgbClr val="F7941D"/>
                </a:solidFill>
                <a:latin typeface="Apple SD Gothic Neo"/>
                <a:cs typeface="Apple SD Gothic Ne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200" b="1" i="0">
                <a:solidFill>
                  <a:srgbClr val="F7941D"/>
                </a:solidFill>
                <a:latin typeface="Apple SD Gothic Neo"/>
                <a:cs typeface="Apple SD Gothic Ne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937" y="2509139"/>
            <a:ext cx="3383756" cy="720013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6056" y="2509139"/>
            <a:ext cx="3383756" cy="720013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8/20/2024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200" b="1" i="0">
                <a:solidFill>
                  <a:srgbClr val="F7941D"/>
                </a:solidFill>
                <a:latin typeface="Apple SD Gothic Neo"/>
                <a:cs typeface="Apple SD Gothic Ne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8/20/2024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8/20/2024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60464" y="470535"/>
            <a:ext cx="7044690" cy="10072370"/>
          </a:xfrm>
          <a:custGeom>
            <a:avLst/>
            <a:gdLst/>
            <a:ahLst/>
            <a:cxnLst/>
            <a:rect l="l" t="t" r="r" b="b"/>
            <a:pathLst>
              <a:path w="7044690" h="10072370">
                <a:moveTo>
                  <a:pt x="7044410" y="10072090"/>
                </a:moveTo>
                <a:lnTo>
                  <a:pt x="0" y="10072090"/>
                </a:lnTo>
                <a:lnTo>
                  <a:pt x="0" y="0"/>
                </a:lnTo>
                <a:lnTo>
                  <a:pt x="7044410" y="0"/>
                </a:lnTo>
                <a:lnTo>
                  <a:pt x="7044410" y="10072090"/>
                </a:lnTo>
                <a:close/>
              </a:path>
            </a:pathLst>
          </a:custGeom>
          <a:ln w="12700">
            <a:solidFill>
              <a:srgbClr val="F0D0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1076" y="681830"/>
            <a:ext cx="2985570" cy="10039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200" b="1" i="0">
                <a:solidFill>
                  <a:srgbClr val="F7941D"/>
                </a:solidFill>
                <a:latin typeface="Apple SD Gothic Neo"/>
                <a:cs typeface="Apple SD Gothic Ne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937" y="2509139"/>
            <a:ext cx="7000875" cy="720013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4775" y="10145649"/>
            <a:ext cx="2489200" cy="5454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937" y="10145649"/>
            <a:ext cx="1789112" cy="5454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600700" y="10145649"/>
            <a:ext cx="1789112" cy="5454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BACCD59B-C9A0-2A2F-4BA6-402C1B139E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7772400" cy="1090930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7928A280-4D81-5F53-6E57-2AF3F56720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7772400" cy="10909301"/>
          </a:xfrm>
          <a:prstGeom prst="rect">
            <a:avLst/>
          </a:prstGeom>
        </p:spPr>
      </p:pic>
      <p:sp>
        <p:nvSpPr>
          <p:cNvPr id="2" name="사각형: 둥근 모서리 1">
            <a:extLst>
              <a:ext uri="{FF2B5EF4-FFF2-40B4-BE49-F238E27FC236}">
                <a16:creationId xmlns:a16="http://schemas.microsoft.com/office/drawing/2014/main" id="{AF046F57-694E-9ACD-55A6-D5740252BDD3}"/>
              </a:ext>
            </a:extLst>
          </p:cNvPr>
          <p:cNvSpPr/>
          <p:nvPr/>
        </p:nvSpPr>
        <p:spPr>
          <a:xfrm>
            <a:off x="838200" y="7816850"/>
            <a:ext cx="2895600" cy="2209800"/>
          </a:xfrm>
          <a:prstGeom prst="roundRect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사진</a:t>
            </a:r>
          </a:p>
        </p:txBody>
      </p:sp>
      <p:sp>
        <p:nvSpPr>
          <p:cNvPr id="3" name="사각형: 둥근 모서리 2">
            <a:extLst>
              <a:ext uri="{FF2B5EF4-FFF2-40B4-BE49-F238E27FC236}">
                <a16:creationId xmlns:a16="http://schemas.microsoft.com/office/drawing/2014/main" id="{5D16FD36-8155-B21E-7C77-4BF6E08F6B4C}"/>
              </a:ext>
            </a:extLst>
          </p:cNvPr>
          <p:cNvSpPr/>
          <p:nvPr/>
        </p:nvSpPr>
        <p:spPr>
          <a:xfrm>
            <a:off x="4002314" y="7816850"/>
            <a:ext cx="2895600" cy="2209800"/>
          </a:xfrm>
          <a:prstGeom prst="roundRect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글</a:t>
            </a:r>
          </a:p>
        </p:txBody>
      </p:sp>
    </p:spTree>
    <p:extLst>
      <p:ext uri="{BB962C8B-B14F-4D97-AF65-F5344CB8AC3E}">
        <p14:creationId xmlns:p14="http://schemas.microsoft.com/office/powerpoint/2010/main" val="25297931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2</Words>
  <Application>Microsoft Office PowerPoint</Application>
  <PresentationFormat>사용자 지정</PresentationFormat>
  <Paragraphs>2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5" baseType="lpstr">
      <vt:lpstr>Apple SD Gothic Neo</vt:lpstr>
      <vt:lpstr>Calibri</vt:lpstr>
      <vt:lpstr>Office Theme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우아레터_3세 3호ppt</dc:title>
  <cp:lastModifiedBy>WIN11</cp:lastModifiedBy>
  <cp:revision>4</cp:revision>
  <dcterms:created xsi:type="dcterms:W3CDTF">2024-03-28T07:51:45Z</dcterms:created>
  <dcterms:modified xsi:type="dcterms:W3CDTF">2024-08-20T09:23:09Z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2024-03-28T00:00:00Z</vt:filetime>
  </property>
  <property fmtid="{D5CDD505-2E9C-101B-9397-08002B2CF9AE}" pid="3" name="Creator">
    <vt:lpwstr>Adobe Illustrator 27.0 (Macintosh)</vt:lpwstr>
  </property>
  <property fmtid="{D5CDD505-2E9C-101B-9397-08002B2CF9AE}" pid="4" name="LastSaved">
    <vt:filetime>2024-03-28T00:00:00Z</vt:filetime>
  </property>
  <property fmtid="{D5CDD505-2E9C-101B-9397-08002B2CF9AE}" pid="5" name="Producer">
    <vt:lpwstr>Adobe PDF library 16.07</vt:lpwstr>
  </property>
</Properties>
</file>