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4" autoAdjust="0"/>
    <p:restoredTop sz="94660"/>
  </p:normalViewPr>
  <p:slideViewPr>
    <p:cSldViewPr snapToGrid="0">
      <p:cViewPr varScale="1">
        <p:scale>
          <a:sx n="149" d="100"/>
          <a:sy n="149" d="100"/>
        </p:scale>
        <p:origin x="128" y="1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2511E-5723-4E0D-90FC-32272776B9E1}" type="datetimeFigureOut">
              <a:rPr lang="ko-KR" altLang="en-US" smtClean="0"/>
              <a:t>2023-04-13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26FB7-2B80-42A2-8EF0-7119EDE7EA0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96929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2511E-5723-4E0D-90FC-32272776B9E1}" type="datetimeFigureOut">
              <a:rPr lang="ko-KR" altLang="en-US" smtClean="0"/>
              <a:t>2023-04-13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26FB7-2B80-42A2-8EF0-7119EDE7EA0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5304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2511E-5723-4E0D-90FC-32272776B9E1}" type="datetimeFigureOut">
              <a:rPr lang="ko-KR" altLang="en-US" smtClean="0"/>
              <a:t>2023-04-13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26FB7-2B80-42A2-8EF0-7119EDE7EA0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49270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2511E-5723-4E0D-90FC-32272776B9E1}" type="datetimeFigureOut">
              <a:rPr lang="ko-KR" altLang="en-US" smtClean="0"/>
              <a:t>2023-04-13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26FB7-2B80-42A2-8EF0-7119EDE7EA0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57173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2511E-5723-4E0D-90FC-32272776B9E1}" type="datetimeFigureOut">
              <a:rPr lang="ko-KR" altLang="en-US" smtClean="0"/>
              <a:t>2023-04-13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26FB7-2B80-42A2-8EF0-7119EDE7EA0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42093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2511E-5723-4E0D-90FC-32272776B9E1}" type="datetimeFigureOut">
              <a:rPr lang="ko-KR" altLang="en-US" smtClean="0"/>
              <a:t>2023-04-13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26FB7-2B80-42A2-8EF0-7119EDE7EA0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11364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2511E-5723-4E0D-90FC-32272776B9E1}" type="datetimeFigureOut">
              <a:rPr lang="ko-KR" altLang="en-US" smtClean="0"/>
              <a:t>2023-04-13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26FB7-2B80-42A2-8EF0-7119EDE7EA0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1094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2511E-5723-4E0D-90FC-32272776B9E1}" type="datetimeFigureOut">
              <a:rPr lang="ko-KR" altLang="en-US" smtClean="0"/>
              <a:t>2023-04-13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26FB7-2B80-42A2-8EF0-7119EDE7EA0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4237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2511E-5723-4E0D-90FC-32272776B9E1}" type="datetimeFigureOut">
              <a:rPr lang="ko-KR" altLang="en-US" smtClean="0"/>
              <a:t>2023-04-13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26FB7-2B80-42A2-8EF0-7119EDE7EA0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54714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2511E-5723-4E0D-90FC-32272776B9E1}" type="datetimeFigureOut">
              <a:rPr lang="ko-KR" altLang="en-US" smtClean="0"/>
              <a:t>2023-04-13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26FB7-2B80-42A2-8EF0-7119EDE7EA0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5672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2511E-5723-4E0D-90FC-32272776B9E1}" type="datetimeFigureOut">
              <a:rPr lang="ko-KR" altLang="en-US" smtClean="0"/>
              <a:t>2023-04-13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26FB7-2B80-42A2-8EF0-7119EDE7EA0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6191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92511E-5723-4E0D-90FC-32272776B9E1}" type="datetimeFigureOut">
              <a:rPr lang="ko-KR" altLang="en-US" smtClean="0"/>
              <a:t>2023-04-13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926FB7-2B80-42A2-8EF0-7119EDE7EA0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41550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8B606D08-4B1B-A203-1321-E5EB952EB0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496"/>
            <a:ext cx="9144000" cy="646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858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82565A7C-270D-6588-07AB-2CF7BC1C5D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417"/>
            <a:ext cx="9144000" cy="6465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26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15C18DFF-B31E-D00F-4D7E-824745625D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417"/>
            <a:ext cx="9144000" cy="6465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266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83543BC1-9EF5-3C86-B305-9D2E48D102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496"/>
            <a:ext cx="9144000" cy="646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080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ABB93121-5A3A-7760-EF12-902862F5DE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417"/>
            <a:ext cx="9144000" cy="6465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76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776AD019-695C-655B-47BC-FEB4A39C0D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417"/>
            <a:ext cx="9144000" cy="6465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911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EFF0741E-8E5D-2A7D-56C3-6E5E2C7FD6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417"/>
            <a:ext cx="9144000" cy="6465165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494B378C-467E-A0B3-D33B-2101541CC6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496"/>
            <a:ext cx="9144000" cy="646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0249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E0AD6867-A90E-0008-016F-7686B44013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496"/>
            <a:ext cx="9144000" cy="646700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F349EFB-3CC1-75FC-E826-A4D653E2895A}"/>
              </a:ext>
            </a:extLst>
          </p:cNvPr>
          <p:cNvSpPr txBox="1"/>
          <p:nvPr/>
        </p:nvSpPr>
        <p:spPr>
          <a:xfrm>
            <a:off x="3884064" y="2884205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사진 삽입 공간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1D6A47-5A23-8948-2234-9C4B6DB71AF4}"/>
              </a:ext>
            </a:extLst>
          </p:cNvPr>
          <p:cNvSpPr txBox="1"/>
          <p:nvPr/>
        </p:nvSpPr>
        <p:spPr>
          <a:xfrm>
            <a:off x="1647915" y="5510612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내용 삽입 공간</a:t>
            </a:r>
          </a:p>
        </p:txBody>
      </p:sp>
    </p:spTree>
    <p:extLst>
      <p:ext uri="{BB962C8B-B14F-4D97-AF65-F5344CB8AC3E}">
        <p14:creationId xmlns:p14="http://schemas.microsoft.com/office/powerpoint/2010/main" val="14000807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5</TotalTime>
  <Words>6</Words>
  <Application>Microsoft Office PowerPoint</Application>
  <PresentationFormat>화면 슬라이드 쇼(4:3)</PresentationFormat>
  <Paragraphs>2</Paragraphs>
  <Slides>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권다은</dc:creator>
  <cp:lastModifiedBy>권다은</cp:lastModifiedBy>
  <cp:revision>1</cp:revision>
  <dcterms:created xsi:type="dcterms:W3CDTF">2023-04-13T00:21:54Z</dcterms:created>
  <dcterms:modified xsi:type="dcterms:W3CDTF">2023-04-13T00:27:05Z</dcterms:modified>
</cp:coreProperties>
</file>