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76" y="9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59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90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6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9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8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98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68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66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05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41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58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42C730D-BC19-44EA-BE4B-F3EA14998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20C4A4-E7AF-4EDA-88CD-C23A78E1031C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40063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E2A471C-F0C2-4BFD-AFE6-D771E35F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FAD3-058B-49CE-9D83-860253825FDE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94503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50E2FF-1FE7-4989-B166-135395E29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1FE8B4-4D5E-4592-82DC-8103E700577F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01338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37EC6F0-C5E2-4320-92C4-7DF5463E9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CA97-B68B-4104-9697-2F458A1FE407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31860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9D8B9BF-0BE3-4E5D-A196-CFE5487B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02C22B-C801-430A-862C-C4FBA0229A1B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7303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894ACC4-D032-493F-943E-38D24C47F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3AA189-2C0B-4A41-BD86-66B732B7EED7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88297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4FEB1B0-76FF-4C95-8750-51E2E3DEA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D738967-3C10-4204-A0E0-9C20015C4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1CB13-F330-45DA-8EC3-66F67EF0A5DF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87542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893135-812B-46BC-826E-5F5093FB4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1A5AA-EC0B-400A-AE24-AD2C722CB9ED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0B219-0BE3-40CF-A030-A238D728BF70}"/>
              </a:ext>
            </a:extLst>
          </p:cNvPr>
          <p:cNvSpPr txBox="1"/>
          <p:nvPr/>
        </p:nvSpPr>
        <p:spPr>
          <a:xfrm>
            <a:off x="3734270" y="554254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내용 </a:t>
            </a:r>
            <a:r>
              <a:rPr lang="ko-KR" altLang="en-US" dirty="0"/>
              <a:t>삽입 공간</a:t>
            </a:r>
          </a:p>
        </p:txBody>
      </p:sp>
    </p:spTree>
    <p:extLst>
      <p:ext uri="{BB962C8B-B14F-4D97-AF65-F5344CB8AC3E}">
        <p14:creationId xmlns:p14="http://schemas.microsoft.com/office/powerpoint/2010/main" val="392843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색색깔깔</dc:creator>
  <cp:lastModifiedBy>색색깔깔</cp:lastModifiedBy>
  <cp:revision>1</cp:revision>
  <dcterms:created xsi:type="dcterms:W3CDTF">2023-11-17T06:51:53Z</dcterms:created>
  <dcterms:modified xsi:type="dcterms:W3CDTF">2023-11-17T06:57:39Z</dcterms:modified>
</cp:coreProperties>
</file>