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1E2956-67F9-D079-4FDA-8CC5EDAF7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D2DC2B9-A940-28C1-9903-264DF5B89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644B36-8220-9B77-19B1-38FDB508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F3D337-C792-5E13-3625-FAD7D80B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74F018-8729-5B93-2973-87E10ABB4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8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4D2259-6445-3389-FA46-D2FC5389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6056892-2830-C99A-1192-40BE39EE6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76B8BF-1075-4F61-33E9-32E5C13D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1152985-2D9D-7550-6F75-5C04E7921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E3DF26-2DC7-3DE1-89EF-152F01D0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724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F9B11CD-BE04-AA09-FFEA-0C0B943B8A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A289B6A-EC21-2261-772B-BE75C805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AE9314-E84B-8628-ADA7-2FB673CC2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CEF81D-060F-5BCE-3264-89E09D35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8B86DBE-200F-62C1-0034-D5A3B9EB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08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AA2ABEE-843D-244A-655C-625F8F611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947630-3DC4-236C-8550-4E551A1C6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3D5DE7-141C-A2BD-492E-8E3ED7669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16FDED7-B22B-4484-F709-AD64300A2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E05E55C-2AAA-D0E1-EFFA-B70ED76AB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82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B4A6E2-B028-B080-E5E4-1195805C6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B2F5211-BB98-ECF8-9C84-F3B6F6DF00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A52192D-F7D3-B07C-7CE8-7ADD489B1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F809277-755E-D94F-B629-CDB45FA11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55F9BEB-5F50-7BD7-B56D-DB69F6DD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57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2B7101-A306-A4FD-BFE6-86C662634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7853FC-D4D0-F2AF-572A-5AD6FBA86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37A8F41-208E-1426-46E3-EC6638A56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EDB2349-CA38-4270-DE63-64BA793DB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82E78B-F30B-97AB-D42C-0FFA6C092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32AD4CF-71A1-59DB-ADFE-845A66AA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59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BBC9618-17BA-369D-74B0-E7705049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E0B9C18-49F1-7202-2CE3-8B555A9BF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FFAFF08-E444-B459-B4DB-60C4D58C6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F8E9DDB-2471-6E2B-B195-E720B20D1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8743416-DD25-33ED-309E-9137193025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B56CD9C-43CB-11A8-8462-97D869DE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4583CAF-4FC4-A526-F3B8-A0CE6E364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DB2072B-5D0D-008F-DE49-CE866AE4A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69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54AC51-E6C2-DAE3-5BC5-D2E32B98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B4A7D69-478A-61A1-C1EC-BDCB9914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C942524-0C83-4FBF-0E14-596D5AA15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4ACF45B-BBF3-D7DD-11D6-E552297F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316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28DC02B-26C9-3E49-A2F4-D6F38716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4ECF090-6B42-E793-4421-F83725AD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886E371-754A-928E-838E-FAC6E6B5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554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D171F9-4625-F249-E9D0-DCFE95A7F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F51ABE-6D06-F76F-0B57-FABF792E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9AD4DB0-B3C9-9FB7-6047-CE3982825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DAD83D-92FE-1C95-2544-9030A3B2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71A94FC-DF47-CF93-5AD1-5BDEFAAD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01A1B19-8178-742A-5080-122B491AA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93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BA0A60-3C0B-208E-DA74-F6974E1DB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E1B7EB5-3DCF-03E0-8472-B81203B3AB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372FA83-0F78-B254-8473-776F49433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0D02B54-BA1D-CFAE-CA64-D4D96CDD7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4496682-7012-AE7F-8C1D-0F3F95285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1CAD34-E782-39E1-5943-09252EDE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37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ECEA546-F9A0-445B-978E-39BF8CA58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3F2D06-D0BA-3505-A12C-AC2576A93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3C59B53-CAB5-878A-474A-AD93F8E7E3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8E924-6772-448E-9E36-9F533C11FF37}" type="datetimeFigureOut">
              <a:rPr lang="ko-KR" altLang="en-US" smtClean="0"/>
              <a:t>2022-10-19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7E6B61-C5BD-A50B-75C1-D35F61022E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37E1AFC-959C-A835-0252-D07A946A49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4905-6EED-44EE-A785-A06417967B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416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DC482A6-CC47-8BDD-6D6B-8284CF3F7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32B13E-D47C-2E0F-103C-E4EE40C154A8}"/>
              </a:ext>
            </a:extLst>
          </p:cNvPr>
          <p:cNvSpPr txBox="1"/>
          <p:nvPr/>
        </p:nvSpPr>
        <p:spPr>
          <a:xfrm>
            <a:off x="1284362" y="1215169"/>
            <a:ext cx="5825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세상에 같은 색은 없어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8FBE64-9714-BA79-E2EF-0BC66D29F9A8}"/>
              </a:ext>
            </a:extLst>
          </p:cNvPr>
          <p:cNvSpPr txBox="1"/>
          <p:nvPr/>
        </p:nvSpPr>
        <p:spPr>
          <a:xfrm>
            <a:off x="1342417" y="2505670"/>
            <a:ext cx="5493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/>
              <a:t>이 상 아 </a:t>
            </a:r>
            <a:r>
              <a:rPr lang="en-US" altLang="ko-KR" sz="5400" dirty="0"/>
              <a:t>(</a:t>
            </a:r>
            <a:r>
              <a:rPr lang="ko-KR" altLang="en-US" sz="5400" dirty="0" err="1"/>
              <a:t>새싹반</a:t>
            </a:r>
            <a:r>
              <a:rPr lang="en-US" altLang="ko-KR" sz="5400" dirty="0"/>
              <a:t>)</a:t>
            </a:r>
            <a:endParaRPr lang="ko-KR" altLang="en-US" sz="54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0DE25F15-6942-8360-A46E-9A8A9502C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822" y="1052454"/>
            <a:ext cx="3110400" cy="3110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414AF9-9E58-B5FE-36C1-54BFB79A1965}"/>
              </a:ext>
            </a:extLst>
          </p:cNvPr>
          <p:cNvSpPr txBox="1"/>
          <p:nvPr/>
        </p:nvSpPr>
        <p:spPr>
          <a:xfrm>
            <a:off x="-51622" y="148049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200" dirty="0">
                <a:solidFill>
                  <a:srgbClr val="FF0000"/>
                </a:solidFill>
                <a:highlight>
                  <a:srgbClr val="FFFF00"/>
                </a:highlight>
              </a:rPr>
              <a:t>예시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0EA49C-19A1-592F-CB6F-28FE0883248E}"/>
              </a:ext>
            </a:extLst>
          </p:cNvPr>
          <p:cNvSpPr txBox="1"/>
          <p:nvPr/>
        </p:nvSpPr>
        <p:spPr>
          <a:xfrm>
            <a:off x="6465205" y="517382"/>
            <a:ext cx="5830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네이버 </a:t>
            </a:r>
            <a:r>
              <a:rPr lang="ko-KR" altLang="en-US" sz="2400" dirty="0" err="1">
                <a:solidFill>
                  <a:srgbClr val="FF0000"/>
                </a:solidFill>
                <a:highlight>
                  <a:srgbClr val="FFFF00"/>
                </a:highlight>
              </a:rPr>
              <a:t>큐알코드</a:t>
            </a:r>
            <a:r>
              <a:rPr lang="ko-KR" alt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생성 후 삽입해 주세요</a:t>
            </a:r>
            <a:r>
              <a:rPr lang="en-US" altLang="ko-KR" sz="2400" dirty="0">
                <a:solidFill>
                  <a:srgbClr val="FF0000"/>
                </a:solidFill>
                <a:highlight>
                  <a:srgbClr val="FFFF00"/>
                </a:highlight>
              </a:rPr>
              <a:t>.</a:t>
            </a:r>
            <a:r>
              <a:rPr lang="ko-KR" altLang="en-US" sz="24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7809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DC482A6-CC47-8BDD-6D6B-8284CF3F7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32B13E-D47C-2E0F-103C-E4EE40C154A8}"/>
              </a:ext>
            </a:extLst>
          </p:cNvPr>
          <p:cNvSpPr txBox="1"/>
          <p:nvPr/>
        </p:nvSpPr>
        <p:spPr>
          <a:xfrm>
            <a:off x="1342417" y="1264596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작품명</a:t>
            </a:r>
            <a:endParaRPr lang="ko-KR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8FBE64-9714-BA79-E2EF-0BC66D29F9A8}"/>
              </a:ext>
            </a:extLst>
          </p:cNvPr>
          <p:cNvSpPr txBox="1"/>
          <p:nvPr/>
        </p:nvSpPr>
        <p:spPr>
          <a:xfrm>
            <a:off x="1342417" y="2505670"/>
            <a:ext cx="5942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/>
              <a:t>유아 이름 </a:t>
            </a:r>
            <a:r>
              <a:rPr lang="en-US" altLang="ko-KR" sz="5400" dirty="0"/>
              <a:t>(</a:t>
            </a:r>
            <a:r>
              <a:rPr lang="ko-KR" altLang="en-US" sz="5400" dirty="0" err="1"/>
              <a:t>반이름</a:t>
            </a:r>
            <a:r>
              <a:rPr lang="en-US" altLang="ko-KR" sz="5400" dirty="0"/>
              <a:t>)</a:t>
            </a:r>
            <a:endParaRPr lang="ko-KR" altLang="en-US" sz="5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5AB1FA-3A5F-34B1-B5C7-807B35D368F2}"/>
              </a:ext>
            </a:extLst>
          </p:cNvPr>
          <p:cNvSpPr txBox="1"/>
          <p:nvPr/>
        </p:nvSpPr>
        <p:spPr>
          <a:xfrm>
            <a:off x="7421082" y="1159089"/>
            <a:ext cx="3102131" cy="286232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QR CODE</a:t>
            </a:r>
          </a:p>
          <a:p>
            <a:pPr algn="ctr"/>
            <a:r>
              <a:rPr lang="ko-KR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삽입 </a:t>
            </a:r>
            <a:r>
              <a:rPr lang="en-US" altLang="ko-K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algn="ctr"/>
            <a:endParaRPr lang="ko-KR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966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DC482A6-CC47-8BDD-6D6B-8284CF3F7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32B13E-D47C-2E0F-103C-E4EE40C154A8}"/>
              </a:ext>
            </a:extLst>
          </p:cNvPr>
          <p:cNvSpPr txBox="1"/>
          <p:nvPr/>
        </p:nvSpPr>
        <p:spPr>
          <a:xfrm>
            <a:off x="1342417" y="1264596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작품명</a:t>
            </a:r>
            <a:endParaRPr lang="ko-KR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8FBE64-9714-BA79-E2EF-0BC66D29F9A8}"/>
              </a:ext>
            </a:extLst>
          </p:cNvPr>
          <p:cNvSpPr txBox="1"/>
          <p:nvPr/>
        </p:nvSpPr>
        <p:spPr>
          <a:xfrm>
            <a:off x="1342417" y="2505670"/>
            <a:ext cx="5942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/>
              <a:t>유아 이름 </a:t>
            </a:r>
            <a:r>
              <a:rPr lang="en-US" altLang="ko-KR" sz="5400" dirty="0"/>
              <a:t>(</a:t>
            </a:r>
            <a:r>
              <a:rPr lang="ko-KR" altLang="en-US" sz="5400" dirty="0" err="1"/>
              <a:t>반이름</a:t>
            </a:r>
            <a:r>
              <a:rPr lang="en-US" altLang="ko-KR" sz="5400" dirty="0"/>
              <a:t>)</a:t>
            </a:r>
            <a:endParaRPr lang="ko-KR" altLang="en-US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303DB3-315E-D34B-8441-B5AAACFB799C}"/>
              </a:ext>
            </a:extLst>
          </p:cNvPr>
          <p:cNvSpPr txBox="1"/>
          <p:nvPr/>
        </p:nvSpPr>
        <p:spPr>
          <a:xfrm>
            <a:off x="7658917" y="1264596"/>
            <a:ext cx="3102131" cy="286232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QR CODE</a:t>
            </a:r>
          </a:p>
          <a:p>
            <a:pPr algn="ctr"/>
            <a:r>
              <a:rPr lang="ko-KR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삽입 </a:t>
            </a:r>
            <a:r>
              <a:rPr lang="en-US" altLang="ko-K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algn="ctr"/>
            <a:endParaRPr lang="ko-KR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4680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DC482A6-CC47-8BDD-6D6B-8284CF3F7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32B13E-D47C-2E0F-103C-E4EE40C154A8}"/>
              </a:ext>
            </a:extLst>
          </p:cNvPr>
          <p:cNvSpPr txBox="1"/>
          <p:nvPr/>
        </p:nvSpPr>
        <p:spPr>
          <a:xfrm>
            <a:off x="1342417" y="1264596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작품명</a:t>
            </a:r>
            <a:endParaRPr lang="ko-KR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8FBE64-9714-BA79-E2EF-0BC66D29F9A8}"/>
              </a:ext>
            </a:extLst>
          </p:cNvPr>
          <p:cNvSpPr txBox="1"/>
          <p:nvPr/>
        </p:nvSpPr>
        <p:spPr>
          <a:xfrm>
            <a:off x="1342417" y="2505670"/>
            <a:ext cx="5942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/>
              <a:t>유아 이름 </a:t>
            </a:r>
            <a:r>
              <a:rPr lang="en-US" altLang="ko-KR" sz="5400" dirty="0"/>
              <a:t>(</a:t>
            </a:r>
            <a:r>
              <a:rPr lang="ko-KR" altLang="en-US" sz="5400" dirty="0" err="1"/>
              <a:t>반이름</a:t>
            </a:r>
            <a:r>
              <a:rPr lang="en-US" altLang="ko-KR" sz="5400" dirty="0"/>
              <a:t>)</a:t>
            </a:r>
            <a:endParaRPr lang="ko-KR" altLang="en-US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B5AF05-E795-33C2-429A-C533A6839CF0}"/>
              </a:ext>
            </a:extLst>
          </p:cNvPr>
          <p:cNvSpPr txBox="1"/>
          <p:nvPr/>
        </p:nvSpPr>
        <p:spPr>
          <a:xfrm>
            <a:off x="7518240" y="1264596"/>
            <a:ext cx="3102131" cy="286232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QR CODE</a:t>
            </a:r>
          </a:p>
          <a:p>
            <a:pPr algn="ctr"/>
            <a:r>
              <a:rPr lang="ko-KR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삽입 </a:t>
            </a:r>
            <a:r>
              <a:rPr lang="en-US" altLang="ko-K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algn="ctr"/>
            <a:endParaRPr lang="ko-KR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03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DC482A6-CC47-8BDD-6D6B-8284CF3F7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32B13E-D47C-2E0F-103C-E4EE40C154A8}"/>
              </a:ext>
            </a:extLst>
          </p:cNvPr>
          <p:cNvSpPr txBox="1"/>
          <p:nvPr/>
        </p:nvSpPr>
        <p:spPr>
          <a:xfrm>
            <a:off x="1342417" y="1264596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작품명</a:t>
            </a:r>
            <a:endParaRPr lang="ko-KR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8FBE64-9714-BA79-E2EF-0BC66D29F9A8}"/>
              </a:ext>
            </a:extLst>
          </p:cNvPr>
          <p:cNvSpPr txBox="1"/>
          <p:nvPr/>
        </p:nvSpPr>
        <p:spPr>
          <a:xfrm>
            <a:off x="1342417" y="2505670"/>
            <a:ext cx="5942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/>
              <a:t>유아 이름 </a:t>
            </a:r>
            <a:r>
              <a:rPr lang="en-US" altLang="ko-KR" sz="5400" dirty="0"/>
              <a:t>(</a:t>
            </a:r>
            <a:r>
              <a:rPr lang="ko-KR" altLang="en-US" sz="5400" dirty="0" err="1"/>
              <a:t>반이름</a:t>
            </a:r>
            <a:r>
              <a:rPr lang="en-US" altLang="ko-KR" sz="5400" dirty="0"/>
              <a:t>)</a:t>
            </a:r>
            <a:endParaRPr lang="ko-KR" altLang="en-US" sz="5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0991F0-8E9B-9696-886B-F750DCFFF9ED}"/>
              </a:ext>
            </a:extLst>
          </p:cNvPr>
          <p:cNvSpPr txBox="1"/>
          <p:nvPr/>
        </p:nvSpPr>
        <p:spPr>
          <a:xfrm>
            <a:off x="7518240" y="1264596"/>
            <a:ext cx="3102131" cy="286232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QR CODE</a:t>
            </a:r>
          </a:p>
          <a:p>
            <a:pPr algn="ctr"/>
            <a:r>
              <a:rPr lang="ko-KR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삽입 </a:t>
            </a:r>
            <a:r>
              <a:rPr lang="en-US" altLang="ko-K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algn="ctr"/>
            <a:endParaRPr lang="ko-KR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758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DC482A6-CC47-8BDD-6D6B-8284CF3F7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32B13E-D47C-2E0F-103C-E4EE40C154A8}"/>
              </a:ext>
            </a:extLst>
          </p:cNvPr>
          <p:cNvSpPr txBox="1"/>
          <p:nvPr/>
        </p:nvSpPr>
        <p:spPr>
          <a:xfrm>
            <a:off x="1342417" y="1264596"/>
            <a:ext cx="1877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작품명</a:t>
            </a:r>
            <a:endParaRPr lang="ko-KR" alt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8FBE64-9714-BA79-E2EF-0BC66D29F9A8}"/>
              </a:ext>
            </a:extLst>
          </p:cNvPr>
          <p:cNvSpPr txBox="1"/>
          <p:nvPr/>
        </p:nvSpPr>
        <p:spPr>
          <a:xfrm>
            <a:off x="1342417" y="2505670"/>
            <a:ext cx="5942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5400" dirty="0"/>
              <a:t>유아 이름 </a:t>
            </a:r>
            <a:r>
              <a:rPr lang="en-US" altLang="ko-KR" sz="5400" dirty="0"/>
              <a:t>(</a:t>
            </a:r>
            <a:r>
              <a:rPr lang="ko-KR" altLang="en-US" sz="5400" dirty="0" err="1"/>
              <a:t>반이름</a:t>
            </a:r>
            <a:r>
              <a:rPr lang="en-US" altLang="ko-KR" sz="5400" dirty="0"/>
              <a:t>)</a:t>
            </a:r>
            <a:endParaRPr lang="ko-KR" alt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1DC7A-541C-2FEB-E1D4-A7677A85965B}"/>
              </a:ext>
            </a:extLst>
          </p:cNvPr>
          <p:cNvSpPr txBox="1"/>
          <p:nvPr/>
        </p:nvSpPr>
        <p:spPr>
          <a:xfrm>
            <a:off x="7518240" y="1264596"/>
            <a:ext cx="3102131" cy="286232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ko-K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QR CODE</a:t>
            </a:r>
          </a:p>
          <a:p>
            <a:pPr algn="ctr"/>
            <a:r>
              <a:rPr lang="ko-KR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삽입 </a:t>
            </a:r>
            <a:r>
              <a:rPr lang="en-US" altLang="ko-KR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algn="ctr"/>
            <a:endParaRPr lang="ko-KR" alt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5463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63</Words>
  <Application>Microsoft Office PowerPoint</Application>
  <PresentationFormat>와이드스크린</PresentationFormat>
  <Paragraphs>24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HY헤드라인M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루크북스</dc:creator>
  <cp:lastModifiedBy>루크북스5</cp:lastModifiedBy>
  <cp:revision>2</cp:revision>
  <dcterms:created xsi:type="dcterms:W3CDTF">2022-10-19T03:07:32Z</dcterms:created>
  <dcterms:modified xsi:type="dcterms:W3CDTF">2022-10-19T04:15:19Z</dcterms:modified>
</cp:coreProperties>
</file>