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4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82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11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8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9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8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84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8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4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9672-2362-4482-9CB3-12FFC992271E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AFFD-10A9-4241-9376-8BA55C248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0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64CFA06-8A4F-F0D2-62D0-FAA9AD60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F5DA5E-3CAD-5FB3-CFA4-8807FB4C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71D05B-B388-FFBF-7580-AB3E6225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1B9945-618C-E040-109C-E0A70A87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8BB8C2-4EA3-63C5-39AD-9F032C71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A7F82E-380E-A09C-DC9D-B428CFDF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0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BADAE63-71C0-F30E-951F-BD8D043D7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71AE7A-0878-733F-6081-BE2AD2B54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79342-0209-CEF0-5656-341BC8863773}"/>
              </a:ext>
            </a:extLst>
          </p:cNvPr>
          <p:cNvSpPr txBox="1"/>
          <p:nvPr/>
        </p:nvSpPr>
        <p:spPr>
          <a:xfrm>
            <a:off x="3734270" y="26919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AFFB7-6A3F-7D2B-52F9-2323234CD91B}"/>
              </a:ext>
            </a:extLst>
          </p:cNvPr>
          <p:cNvSpPr txBox="1"/>
          <p:nvPr/>
        </p:nvSpPr>
        <p:spPr>
          <a:xfrm>
            <a:off x="1179319" y="56017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3398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6</Words>
  <Application>Microsoft Office PowerPoint</Application>
  <PresentationFormat>화면 슬라이드 쇼(4:3)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권다은</dc:creator>
  <cp:lastModifiedBy>권다은</cp:lastModifiedBy>
  <cp:revision>1</cp:revision>
  <dcterms:created xsi:type="dcterms:W3CDTF">2023-04-13T00:27:35Z</dcterms:created>
  <dcterms:modified xsi:type="dcterms:W3CDTF">2023-04-13T00:40:02Z</dcterms:modified>
</cp:coreProperties>
</file>