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2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23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44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54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29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2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0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80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01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60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26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9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B753-B377-4CF9-8B5C-CF1B87D4A99D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3968-477F-4EA9-88D6-E909146E3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81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D2BD320-37CB-EAAB-DC7B-F9BB5BE12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7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C791C73-ABEB-BF97-D360-3612A4658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2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BB4F9E-51DC-CCEE-9DC1-1B47CBE2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3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9B7CF5-3B87-A481-D103-E95BDE143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3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26B340-8693-D165-BCEA-281FB9118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8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DCFA4D9-9AA0-E5D0-CF80-80B7DF80D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4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E280227-1852-8806-D302-AA898834A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6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7D330FD-1FB2-C765-3328-465E2A5B9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34"/>
            <a:ext cx="9144000" cy="6470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A8868-7102-B5EE-B052-52620BF3CD15}"/>
              </a:ext>
            </a:extLst>
          </p:cNvPr>
          <p:cNvSpPr txBox="1"/>
          <p:nvPr/>
        </p:nvSpPr>
        <p:spPr>
          <a:xfrm>
            <a:off x="3533685" y="300811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79320-1551-AEA7-6441-C5ED8D918D16}"/>
              </a:ext>
            </a:extLst>
          </p:cNvPr>
          <p:cNvSpPr txBox="1"/>
          <p:nvPr/>
        </p:nvSpPr>
        <p:spPr>
          <a:xfrm>
            <a:off x="1538243" y="5708591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80530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6</Words>
  <Application>Microsoft Office PowerPoint</Application>
  <PresentationFormat>화면 슬라이드 쇼(4:3)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권다은</dc:creator>
  <cp:lastModifiedBy>권다은</cp:lastModifiedBy>
  <cp:revision>1</cp:revision>
  <dcterms:created xsi:type="dcterms:W3CDTF">2023-04-13T00:17:27Z</dcterms:created>
  <dcterms:modified xsi:type="dcterms:W3CDTF">2023-04-13T00:21:37Z</dcterms:modified>
</cp:coreProperties>
</file>