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628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96" y="11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42E2204-FE63-985E-B68A-93A812B38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905"/>
            <a:ext cx="10692384" cy="7559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546913-3E61-3882-F1F9-126D131F035A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D5BD399-17D2-2D0E-C543-4F2C74E98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" y="0"/>
            <a:ext cx="10692200" cy="7562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FE5EA4-F985-F724-8CFD-D45829BF646D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80471C7-71CC-A312-312C-2C5EB2D49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905"/>
            <a:ext cx="10692384" cy="7559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47D8B1-848D-0F49-4C86-8049D840AA3E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F42A889-4979-F1CB-1D9A-96DED4579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905"/>
            <a:ext cx="10692384" cy="7559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C7083D-86AF-3997-EF1C-C5EBB550D82D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7FE51A4-54CB-3BF9-822E-95C4B5742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AEE102-1C20-7BF5-DFB1-A9D96AF2A41E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58868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2BF1E81-9480-CF81-A6B1-3A130E819C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905"/>
            <a:ext cx="10692384" cy="7559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15DAD-A293-CA7D-8779-6A748EB5AEF2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62181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4394432-CACD-D028-76E2-7330BB5BF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905"/>
            <a:ext cx="10692384" cy="7559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05C224-6C72-988C-8C2E-188D00203503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65479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4E6E6A6-1C8E-9BC5-FECE-A3A51685C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905"/>
            <a:ext cx="10692384" cy="7559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CCAEB2-E833-2BBA-1CFA-90F364EA58E3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6EE9F-486C-A239-6307-028F9F448242}"/>
              </a:ext>
            </a:extLst>
          </p:cNvPr>
          <p:cNvSpPr txBox="1"/>
          <p:nvPr/>
        </p:nvSpPr>
        <p:spPr>
          <a:xfrm>
            <a:off x="1079500" y="63722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100530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</Words>
  <Application>Microsoft Office PowerPoint</Application>
  <PresentationFormat>사용자 지정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LUK</cp:lastModifiedBy>
  <cp:revision>2</cp:revision>
  <dcterms:created xsi:type="dcterms:W3CDTF">2006-08-16T00:00:00Z</dcterms:created>
  <dcterms:modified xsi:type="dcterms:W3CDTF">2023-05-25T08:54:59Z</dcterms:modified>
</cp:coreProperties>
</file>